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35"/>
  </p:notesMasterIdLst>
  <p:handoutMasterIdLst>
    <p:handoutMasterId r:id="rId36"/>
  </p:handoutMasterIdLst>
  <p:sldIdLst>
    <p:sldId id="256" r:id="rId18"/>
    <p:sldId id="257" r:id="rId19"/>
    <p:sldId id="267" r:id="rId20"/>
    <p:sldId id="268" r:id="rId21"/>
    <p:sldId id="258" r:id="rId22"/>
    <p:sldId id="259" r:id="rId23"/>
    <p:sldId id="261" r:id="rId24"/>
    <p:sldId id="269" r:id="rId25"/>
    <p:sldId id="260" r:id="rId26"/>
    <p:sldId id="262" r:id="rId27"/>
    <p:sldId id="270" r:id="rId28"/>
    <p:sldId id="263" r:id="rId29"/>
    <p:sldId id="271" r:id="rId30"/>
    <p:sldId id="264" r:id="rId31"/>
    <p:sldId id="272" r:id="rId32"/>
    <p:sldId id="273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5" autoAdjust="0"/>
    <p:restoredTop sz="94654" autoAdjust="0"/>
  </p:normalViewPr>
  <p:slideViewPr>
    <p:cSldViewPr>
      <p:cViewPr varScale="1">
        <p:scale>
          <a:sx n="81" d="100"/>
          <a:sy n="81" d="100"/>
        </p:scale>
        <p:origin x="516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calls.com/nexus-4-purple-polygon-by-dustindowell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DD07-7BE2-47FF-A42B-98376210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5709-C4CB-48D4-8979-29EF2C67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12590597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BEC2-80EA-4016-9ACD-8568D0FA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these are the days of Ezekiel,</a:t>
            </a:r>
          </a:p>
          <a:p>
            <a:pPr latinLnBrk="1"/>
            <a:r>
              <a:rPr lang="en-US" dirty="0"/>
              <a:t>The dry bones becoming as flesh.</a:t>
            </a:r>
          </a:p>
          <a:p>
            <a:pPr latinLnBrk="1"/>
            <a:r>
              <a:rPr lang="ko-KR" altLang="en-US" dirty="0"/>
              <a:t>에스겔의 환상처럼</a:t>
            </a:r>
            <a:endParaRPr lang="en-US" altLang="ko-KR" dirty="0"/>
          </a:p>
          <a:p>
            <a:pPr latinLnBrk="1"/>
            <a:r>
              <a:rPr lang="ko-KR" altLang="en-US" dirty="0"/>
              <a:t>마른뼈가 살아나며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9311379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BEC2-80EA-4016-9ACD-8568D0FA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these are the days of Your servant, David,</a:t>
            </a:r>
          </a:p>
          <a:p>
            <a:pPr latinLnBrk="1"/>
            <a:r>
              <a:rPr lang="en-US" dirty="0"/>
              <a:t>Rebuilding the temple of praise.</a:t>
            </a:r>
          </a:p>
          <a:p>
            <a:pPr latinLnBrk="1"/>
            <a:r>
              <a:rPr lang="ko-KR" altLang="en-US" dirty="0"/>
              <a:t>또 주의 종 다윗의 때와 같이</a:t>
            </a:r>
            <a:endParaRPr lang="en-US" altLang="ko-KR" dirty="0"/>
          </a:p>
          <a:p>
            <a:pPr latinLnBrk="1"/>
            <a:r>
              <a:rPr lang="ko-KR" altLang="en-US" dirty="0"/>
              <a:t>예배가 회복되네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27053734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7238-1A53-4F25-81CA-04DDE915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these are the days of the harvest,</a:t>
            </a:r>
          </a:p>
          <a:p>
            <a:pPr latinLnBrk="1"/>
            <a:r>
              <a:rPr lang="en-US" dirty="0"/>
              <a:t>The fields are as white in the world.</a:t>
            </a:r>
          </a:p>
          <a:p>
            <a:pPr latinLnBrk="1"/>
            <a:r>
              <a:rPr lang="ko-KR" altLang="en-US" dirty="0"/>
              <a:t>추수할때가 이르러</a:t>
            </a:r>
            <a:endParaRPr lang="en-US" altLang="ko-KR" dirty="0"/>
          </a:p>
          <a:p>
            <a:pPr latinLnBrk="1"/>
            <a:r>
              <a:rPr lang="ko-KR" altLang="en-US" dirty="0"/>
              <a:t>들판은 희어졌네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40868673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7238-1A53-4F25-81CA-04DDE915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we are the laborers in Your vineyard,</a:t>
            </a:r>
          </a:p>
          <a:p>
            <a:pPr latinLnBrk="1"/>
            <a:r>
              <a:rPr lang="en-US" dirty="0"/>
              <a:t>Declaring the word of the Lord!</a:t>
            </a:r>
          </a:p>
          <a:p>
            <a:pPr latinLnBrk="1"/>
            <a:r>
              <a:rPr lang="ko-KR" altLang="en-US" dirty="0"/>
              <a:t>우리는 추수할 일꾼 되어</a:t>
            </a:r>
            <a:endParaRPr lang="en-US" altLang="ko-KR" dirty="0"/>
          </a:p>
          <a:p>
            <a:pPr latinLnBrk="1"/>
            <a:r>
              <a:rPr lang="ko-KR" altLang="en-US" dirty="0"/>
              <a:t>주 말씀을 선포하리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27256322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0C13-A77B-4BC7-9B17-A1E15F3C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DBA6F-7921-4F5F-9FB4-4D01EC85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25863681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A39A-FEDE-4231-94AD-E0ECBCFA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Behold he comes, riding on the clouds,</a:t>
            </a:r>
          </a:p>
          <a:p>
            <a:pPr latinLnBrk="1"/>
            <a:r>
              <a:rPr lang="en-US" dirty="0"/>
              <a:t>Shining like the sun at the trumpet call.</a:t>
            </a:r>
          </a:p>
          <a:p>
            <a:pPr latinLnBrk="1"/>
            <a:r>
              <a:rPr lang="ko-KR" altLang="en-US" dirty="0"/>
              <a:t>보라 주님 구름타시고</a:t>
            </a:r>
            <a:endParaRPr lang="en-US" altLang="ko-KR" dirty="0"/>
          </a:p>
          <a:p>
            <a:pPr latinLnBrk="1"/>
            <a:r>
              <a:rPr lang="ko-KR" altLang="en-US" dirty="0"/>
              <a:t>나팔 불 때에 다시 오시네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365862362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A39A-FEDE-4231-94AD-E0ECBCFA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So lift your voice, it's the year of jubilee,</a:t>
            </a:r>
          </a:p>
          <a:p>
            <a:pPr latinLnBrk="1"/>
            <a:r>
              <a:rPr lang="en-US" dirty="0"/>
              <a:t>And out of Zion's hill, salvation comes.</a:t>
            </a:r>
          </a:p>
          <a:p>
            <a:pPr latinLnBrk="1"/>
            <a:r>
              <a:rPr lang="ko-KR" altLang="en-US" dirty="0"/>
              <a:t>모두 외치세 이는 은혜의 해니</a:t>
            </a:r>
          </a:p>
          <a:p>
            <a:pPr latinLnBrk="1"/>
            <a:r>
              <a:rPr lang="ko-KR" altLang="en-US" dirty="0"/>
              <a:t>시온에서 구원이 임하네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40126243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8D7D-7EF4-468D-AFB7-91A1798F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5A340-CD5A-40D5-BBA0-C0BD4D00C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20246801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358A-3729-4CD5-A400-10A70663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These are the days of Elijah,</a:t>
            </a:r>
          </a:p>
          <a:p>
            <a:pPr latinLnBrk="1"/>
            <a:r>
              <a:rPr lang="en-US" dirty="0"/>
              <a:t>Declaring the word of the Lord,</a:t>
            </a:r>
          </a:p>
          <a:p>
            <a:pPr latinLnBrk="1"/>
            <a:r>
              <a:rPr lang="ko-KR" altLang="en-US" dirty="0"/>
              <a:t>지금은 엘리야때처럼</a:t>
            </a:r>
            <a:endParaRPr lang="en-US" altLang="ko-KR" dirty="0"/>
          </a:p>
          <a:p>
            <a:pPr latinLnBrk="1"/>
            <a:r>
              <a:rPr lang="ko-KR" altLang="en-US" dirty="0"/>
              <a:t>주 말씀이 선포되고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1331919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358A-3729-4CD5-A400-10A70663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these are the days of Your servant, Moses,</a:t>
            </a:r>
          </a:p>
          <a:p>
            <a:pPr latinLnBrk="1"/>
            <a:r>
              <a:rPr lang="en-US" dirty="0"/>
              <a:t>Righteousness being restored.</a:t>
            </a:r>
          </a:p>
          <a:p>
            <a:pPr latinLnBrk="1"/>
            <a:r>
              <a:rPr lang="ko-KR" altLang="en-US" dirty="0"/>
              <a:t>또 주의 종 모세의 때와 같이</a:t>
            </a:r>
            <a:endParaRPr lang="en-US" altLang="ko-KR" dirty="0"/>
          </a:p>
          <a:p>
            <a:pPr latinLnBrk="1"/>
            <a:r>
              <a:rPr lang="ko-KR" altLang="en-US" dirty="0"/>
              <a:t>언약이 성취되네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16224011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F369-07B2-49C7-8DBC-6B9A9E45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though these are the days of great trials,</a:t>
            </a:r>
          </a:p>
          <a:p>
            <a:pPr latinLnBrk="1"/>
            <a:r>
              <a:rPr lang="en-US" dirty="0"/>
              <a:t>Of famine and darkness and sword,</a:t>
            </a:r>
          </a:p>
          <a:p>
            <a:pPr latinLnBrk="1"/>
            <a:r>
              <a:rPr lang="ko-KR" altLang="en-US" dirty="0"/>
              <a:t>비록 전쟁과 기근과 핍박</a:t>
            </a:r>
            <a:endParaRPr lang="en-US" altLang="ko-KR" dirty="0"/>
          </a:p>
          <a:p>
            <a:pPr latinLnBrk="1"/>
            <a:r>
              <a:rPr lang="ko-KR" altLang="en-US" dirty="0"/>
              <a:t>환난 날이 다가와도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29707081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F369-07B2-49C7-8DBC-6B9A9E45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Still, we are the voice in the desert crying,</a:t>
            </a:r>
          </a:p>
          <a:p>
            <a:pPr latinLnBrk="1"/>
            <a:r>
              <a:rPr lang="en-US" dirty="0"/>
              <a:t>"Prepare ye the way of the Lord!"</a:t>
            </a:r>
          </a:p>
          <a:p>
            <a:pPr latinLnBrk="1"/>
            <a:r>
              <a:rPr lang="ko-KR" altLang="en-US" dirty="0"/>
              <a:t>우리는 광야에 외치는 소리</a:t>
            </a:r>
            <a:endParaRPr lang="en-US" altLang="ko-KR" dirty="0"/>
          </a:p>
          <a:p>
            <a:pPr latinLnBrk="1"/>
            <a:r>
              <a:rPr lang="ko-KR" altLang="en-US" dirty="0"/>
              <a:t>주의 길을 예비하라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22354989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6A77-061E-4D61-B2BE-0FDD93EB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6AA9-BE86-4E4D-8EC8-8A8D6239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29385143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A39A-FEDE-4231-94AD-E0ECBCFA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Behold he comes, riding on the clouds,</a:t>
            </a:r>
          </a:p>
          <a:p>
            <a:pPr latinLnBrk="1"/>
            <a:r>
              <a:rPr lang="en-US" dirty="0"/>
              <a:t>Shining like the sun at the trumpet call.</a:t>
            </a:r>
          </a:p>
          <a:p>
            <a:pPr latinLnBrk="1"/>
            <a:r>
              <a:rPr lang="ko-KR" altLang="en-US" dirty="0"/>
              <a:t>보라 주님 구름타시고</a:t>
            </a:r>
            <a:endParaRPr lang="en-US" altLang="ko-KR" dirty="0"/>
          </a:p>
          <a:p>
            <a:pPr latinLnBrk="1"/>
            <a:r>
              <a:rPr lang="ko-KR" altLang="en-US" dirty="0"/>
              <a:t>나팔 불 때에 다시 오시네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15189152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A39A-FEDE-4231-94AD-E0ECBCFA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So lift your voice, it's the year of jubilee,</a:t>
            </a:r>
          </a:p>
          <a:p>
            <a:pPr latinLnBrk="1"/>
            <a:r>
              <a:rPr lang="en-US" dirty="0"/>
              <a:t>And out of Zion's hill, salvation comes.</a:t>
            </a:r>
          </a:p>
          <a:p>
            <a:pPr latinLnBrk="1"/>
            <a:r>
              <a:rPr lang="ko-KR" altLang="en-US" dirty="0"/>
              <a:t>모두 외치세 이는 은혜의 해니</a:t>
            </a:r>
          </a:p>
          <a:p>
            <a:pPr latinLnBrk="1"/>
            <a:r>
              <a:rPr lang="ko-KR" altLang="en-US" dirty="0"/>
              <a:t>시온에서 구원이 임하네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4133302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8D7D-7EF4-468D-AFB7-91A1798F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5A340-CD5A-40D5-BBA0-C0BD4D00C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Days of Elijah</a:t>
            </a:r>
          </a:p>
        </p:txBody>
      </p:sp>
    </p:spTree>
    <p:extLst>
      <p:ext uri="{BB962C8B-B14F-4D97-AF65-F5344CB8AC3E}">
        <p14:creationId xmlns:p14="http://schemas.microsoft.com/office/powerpoint/2010/main" val="13515707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341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17</vt:i4>
      </vt:variant>
    </vt:vector>
  </HeadingPairs>
  <TitlesOfParts>
    <vt:vector size="39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181</cp:revision>
  <dcterms:created xsi:type="dcterms:W3CDTF">2011-12-04T14:58:54Z</dcterms:created>
  <dcterms:modified xsi:type="dcterms:W3CDTF">2020-01-05T14:35:38Z</dcterms:modified>
</cp:coreProperties>
</file>